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12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начало года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3"/>
                <c:pt idx="0">
                  <c:v>В.у</c:v>
                </c:pt>
                <c:pt idx="1">
                  <c:v>Н.у</c:v>
                </c:pt>
                <c:pt idx="2">
                  <c:v>Д.у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0.19</c:v>
                </c:pt>
                <c:pt idx="1">
                  <c:v>0.11</c:v>
                </c:pt>
                <c:pt idx="2">
                  <c:v>0.7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3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конец года</a:t>
            </a:r>
            <a:endParaRPr lang="ru-RU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3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0.61</c:v>
                </c:pt>
                <c:pt idx="1">
                  <c:v>0</c:v>
                </c:pt>
                <c:pt idx="2">
                  <c:v>0.39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3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конец года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3"/>
                <c:pt idx="0">
                  <c:v>В.у</c:v>
                </c:pt>
                <c:pt idx="1">
                  <c:v>Н.у</c:v>
                </c:pt>
                <c:pt idx="2">
                  <c:v>Д.у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0.39</c:v>
                </c:pt>
                <c:pt idx="1">
                  <c:v>0</c:v>
                </c:pt>
                <c:pt idx="2">
                  <c:v>0.61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3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начало года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3"/>
                <c:pt idx="0">
                  <c:v>В.у</c:v>
                </c:pt>
                <c:pt idx="1">
                  <c:v>Н.у</c:v>
                </c:pt>
                <c:pt idx="2">
                  <c:v>Д.у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0.31</c:v>
                </c:pt>
                <c:pt idx="1">
                  <c:v>0.05</c:v>
                </c:pt>
                <c:pt idx="2">
                  <c:v>0.64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88874901574803145"/>
          <c:y val="0.3789970472440945"/>
          <c:w val="0.11125097211420953"/>
          <c:h val="0.360196436507054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конец года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3"/>
                <c:pt idx="0">
                  <c:v>В.у</c:v>
                </c:pt>
                <c:pt idx="1">
                  <c:v>Н.у</c:v>
                </c:pt>
                <c:pt idx="2">
                  <c:v>Д.у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0.73</c:v>
                </c:pt>
                <c:pt idx="1">
                  <c:v>0</c:v>
                </c:pt>
                <c:pt idx="2">
                  <c:v>0.27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3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начало года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3"/>
                <c:pt idx="0">
                  <c:v>В.у</c:v>
                </c:pt>
                <c:pt idx="1">
                  <c:v>Н.у</c:v>
                </c:pt>
                <c:pt idx="2">
                  <c:v>Д.у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0.15</c:v>
                </c:pt>
                <c:pt idx="1">
                  <c:v>0.11</c:v>
                </c:pt>
                <c:pt idx="2">
                  <c:v>0.74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3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конец года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0.39</c:v>
                </c:pt>
                <c:pt idx="1">
                  <c:v>0</c:v>
                </c:pt>
                <c:pt idx="2">
                  <c:v>0.61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3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начало года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3"/>
                <c:pt idx="0">
                  <c:v>В.у</c:v>
                </c:pt>
                <c:pt idx="1">
                  <c:v>Н.у</c:v>
                </c:pt>
                <c:pt idx="2">
                  <c:v>Д.у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0.22</c:v>
                </c:pt>
                <c:pt idx="1">
                  <c:v>0</c:v>
                </c:pt>
                <c:pt idx="2">
                  <c:v>0.78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3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конец года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3"/>
                <c:pt idx="0">
                  <c:v>В.у</c:v>
                </c:pt>
                <c:pt idx="1">
                  <c:v>Н.у</c:v>
                </c:pt>
                <c:pt idx="2">
                  <c:v>Д.у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0.56999999999999995</c:v>
                </c:pt>
                <c:pt idx="1">
                  <c:v>0</c:v>
                </c:pt>
                <c:pt idx="2">
                  <c:v>0.43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85541568241469812"/>
          <c:y val="0.41024704724409455"/>
          <c:w val="0.14458476835907122"/>
          <c:h val="0.3791541436916366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начало года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3"/>
                <c:pt idx="0">
                  <c:v>В.у</c:v>
                </c:pt>
                <c:pt idx="1">
                  <c:v>Н.у</c:v>
                </c:pt>
                <c:pt idx="2">
                  <c:v>Д.у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0.21</c:v>
                </c:pt>
                <c:pt idx="1">
                  <c:v>0.04</c:v>
                </c:pt>
                <c:pt idx="2" formatCode="General">
                  <c:v>1.4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3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fordezign.ru/uploads/posts/2012-03/1331758098_qutn2cvjg3wpdbw.jpe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7" t="6318" r="2095" b="43696"/>
          <a:stretch/>
        </p:blipFill>
        <p:spPr bwMode="auto">
          <a:xfrm>
            <a:off x="-11896" y="0"/>
            <a:ext cx="915589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1187624" y="2348880"/>
            <a:ext cx="6768752" cy="37444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МБДОУ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ЦРР-детский сад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«Золотая рыбка»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Отчёт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проделанной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работе </a:t>
            </a:r>
          </a:p>
          <a:p>
            <a:pPr algn="ctr"/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2018-2019 учебный год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1 кв. категории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Шинкарёва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Светлана Васильевна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0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4056707493"/>
              </p:ext>
            </p:extLst>
          </p:nvPr>
        </p:nvGraphicFramePr>
        <p:xfrm>
          <a:off x="1043608" y="2276872"/>
          <a:ext cx="3528392" cy="2679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641935"/>
              </p:ext>
            </p:extLst>
          </p:nvPr>
        </p:nvGraphicFramePr>
        <p:xfrm>
          <a:off x="4572000" y="2276872"/>
          <a:ext cx="3600400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74692" y="908720"/>
            <a:ext cx="8064896" cy="64807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Область   «Речевое развитие»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803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908720"/>
            <a:ext cx="8064896" cy="86409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Область 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«Социально-коммуникативное развитие»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434447748"/>
              </p:ext>
            </p:extLst>
          </p:nvPr>
        </p:nvGraphicFramePr>
        <p:xfrm>
          <a:off x="899592" y="2348880"/>
          <a:ext cx="3600400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1727405502"/>
              </p:ext>
            </p:extLst>
          </p:nvPr>
        </p:nvGraphicFramePr>
        <p:xfrm>
          <a:off x="4572000" y="2348880"/>
          <a:ext cx="3528392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69192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908720"/>
            <a:ext cx="8064896" cy="792088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 Область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«Познавательное развитие»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34804462"/>
              </p:ext>
            </p:extLst>
          </p:nvPr>
        </p:nvGraphicFramePr>
        <p:xfrm>
          <a:off x="827584" y="2204864"/>
          <a:ext cx="3240360" cy="26642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496642499"/>
              </p:ext>
            </p:extLst>
          </p:nvPr>
        </p:nvGraphicFramePr>
        <p:xfrm>
          <a:off x="4399232" y="2132856"/>
          <a:ext cx="3788626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11124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912585"/>
            <a:ext cx="8064896" cy="78822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Область 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«Физическое развитие»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772812649"/>
              </p:ext>
            </p:extLst>
          </p:nvPr>
        </p:nvGraphicFramePr>
        <p:xfrm>
          <a:off x="563572" y="2132856"/>
          <a:ext cx="4032448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348612451"/>
              </p:ext>
            </p:extLst>
          </p:nvPr>
        </p:nvGraphicFramePr>
        <p:xfrm>
          <a:off x="4716016" y="2132856"/>
          <a:ext cx="3600400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1629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788934"/>
            <a:ext cx="8064896" cy="9144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Область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«Художественно-эстетическое развитие»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47289575"/>
              </p:ext>
            </p:extLst>
          </p:nvPr>
        </p:nvGraphicFramePr>
        <p:xfrm>
          <a:off x="564377" y="1988840"/>
          <a:ext cx="3840088" cy="3328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72268435"/>
              </p:ext>
            </p:extLst>
          </p:nvPr>
        </p:nvGraphicFramePr>
        <p:xfrm>
          <a:off x="4572000" y="2060848"/>
          <a:ext cx="3840088" cy="3328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924145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259</TotalTime>
  <Words>76</Words>
  <Application>Microsoft Office PowerPoint</Application>
  <PresentationFormat>Экран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Остин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144</dc:creator>
  <cp:lastModifiedBy>HP</cp:lastModifiedBy>
  <cp:revision>26</cp:revision>
  <dcterms:created xsi:type="dcterms:W3CDTF">2019-05-06T10:16:06Z</dcterms:created>
  <dcterms:modified xsi:type="dcterms:W3CDTF">2020-12-14T17:07:45Z</dcterms:modified>
</cp:coreProperties>
</file>