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57" r:id="rId7"/>
    <p:sldId id="260" r:id="rId8"/>
    <p:sldId id="261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6215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ребенок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имею право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еб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357430"/>
            <a:ext cx="2997521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81049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ребенок,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имею</a:t>
            </a:r>
          </a:p>
          <a:p>
            <a:pPr algn="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право!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еб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55118"/>
            <a:ext cx="2482331" cy="354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коло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3371686" cy="428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32668" r="34596" b="75958"/>
          <a:stretch>
            <a:fillRect/>
          </a:stretch>
        </p:blipFill>
        <p:spPr bwMode="auto">
          <a:xfrm>
            <a:off x="6929454" y="1857364"/>
            <a:ext cx="1451997" cy="1357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5"/>
          <a:srcRect l="35380" t="49301" r="32084" b="25175"/>
          <a:stretch>
            <a:fillRect/>
          </a:stretch>
        </p:blipFill>
        <p:spPr bwMode="auto">
          <a:xfrm>
            <a:off x="4857752" y="3000372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143768" y="4214818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6519E-6 L -0.37656 0.419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семинар права детей\картинки\буратин5.jpg"/>
          <p:cNvPicPr>
            <a:picLocks noChangeAspect="1" noChangeArrowheads="1"/>
          </p:cNvPicPr>
          <p:nvPr/>
        </p:nvPicPr>
        <p:blipFill>
          <a:blip r:embed="rId3"/>
          <a:srcRect l="22177" r="12500"/>
          <a:stretch>
            <a:fillRect/>
          </a:stretch>
        </p:blipFill>
        <p:spPr bwMode="auto">
          <a:xfrm>
            <a:off x="500034" y="2143116"/>
            <a:ext cx="3857652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642918"/>
            <a:ext cx="5498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имя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6500826" y="4500570"/>
            <a:ext cx="1891833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35859" t="75175" r="30223"/>
          <a:stretch>
            <a:fillRect/>
          </a:stretch>
        </p:blipFill>
        <p:spPr bwMode="auto">
          <a:xfrm>
            <a:off x="4572000" y="2643182"/>
            <a:ext cx="2017059" cy="190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5"/>
          <a:srcRect l="65656" b="76224"/>
          <a:stretch>
            <a:fillRect/>
          </a:stretch>
        </p:blipFill>
        <p:spPr bwMode="auto">
          <a:xfrm>
            <a:off x="6715140" y="1928802"/>
            <a:ext cx="1758201" cy="1543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6435 L -0.33056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12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иметь семью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3"/>
          <a:srcRect l="35380" t="49301" r="32084" b="25175"/>
          <a:stretch>
            <a:fillRect/>
          </a:stretch>
        </p:blipFill>
        <p:spPr bwMode="auto">
          <a:xfrm>
            <a:off x="6786578" y="2071678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семинар права детей\картинки\снегуроч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2707359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6715140" y="4857760"/>
            <a:ext cx="1801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3"/>
          <a:srcRect l="67127" t="49657" b="25685"/>
          <a:stretch>
            <a:fillRect/>
          </a:stretch>
        </p:blipFill>
        <p:spPr bwMode="auto">
          <a:xfrm>
            <a:off x="4643438" y="3071810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16458 0.1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7" y="571481"/>
            <a:ext cx="82868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не разлучаться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с родителями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Desktop\семинар права детей\картинки\волк и 7 козлят.jpg"/>
          <p:cNvPicPr/>
          <p:nvPr/>
        </p:nvPicPr>
        <p:blipFill>
          <a:blip r:embed="rId3"/>
          <a:srcRect t="33486" r="50107" b="34262"/>
          <a:stretch>
            <a:fillRect/>
          </a:stretch>
        </p:blipFill>
        <p:spPr bwMode="auto">
          <a:xfrm>
            <a:off x="357158" y="2500306"/>
            <a:ext cx="4286280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7143768" y="464344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5143504" y="3214686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35380" t="49301" r="32084" b="25175"/>
          <a:stretch>
            <a:fillRect/>
          </a:stretch>
        </p:blipFill>
        <p:spPr bwMode="auto">
          <a:xfrm>
            <a:off x="7215206" y="2143116"/>
            <a:ext cx="157918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1 0.05185 L -0.39115 0.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4518797" cy="3417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5" y="285728"/>
            <a:ext cx="8143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5"/>
          <a:srcRect l="67127" t="49657" b="25685"/>
          <a:stretch>
            <a:fillRect/>
          </a:stretch>
        </p:blipFill>
        <p:spPr bwMode="auto">
          <a:xfrm>
            <a:off x="5643570" y="3286124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000892" y="1571612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5191 0.34653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1" y="357166"/>
            <a:ext cx="8715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медицинское обслуживание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User\Desktop\семинар права детей\картинки\айбол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4308903" cy="393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5572132" y="2857496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7358082" y="2000240"/>
            <a:ext cx="128419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215206" y="4071942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9806E-6 L -0.30713 0.10476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35716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на неприкосновенность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жилища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 по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4518801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5357818" y="3214686"/>
            <a:ext cx="128419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65948" t="23578" b="49768"/>
          <a:stretch>
            <a:fillRect/>
          </a:stretch>
        </p:blipFill>
        <p:spPr bwMode="auto">
          <a:xfrm>
            <a:off x="7143768" y="2143116"/>
            <a:ext cx="1397201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75301E-7 L -0.28351 0.3776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зол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285992"/>
            <a:ext cx="5010001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286644" y="5072074"/>
            <a:ext cx="142876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67166" t="74126"/>
          <a:stretch>
            <a:fillRect/>
          </a:stretch>
        </p:blipFill>
        <p:spPr bwMode="auto">
          <a:xfrm>
            <a:off x="5715008" y="3429000"/>
            <a:ext cx="132032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642918"/>
            <a:ext cx="56955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защиту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от  тяжелого труда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AppData\Local\Temp\HamsterArc{7a9c6a37-6c2e-4df9-a762-fc41ea98f0c8}\img007.jpg"/>
          <p:cNvPicPr/>
          <p:nvPr/>
        </p:nvPicPr>
        <p:blipFill>
          <a:blip r:embed="rId5"/>
          <a:srcRect l="68819" t="75342"/>
          <a:stretch>
            <a:fillRect/>
          </a:stretch>
        </p:blipFill>
        <p:spPr bwMode="auto">
          <a:xfrm>
            <a:off x="7358082" y="2143116"/>
            <a:ext cx="142706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L -0.29931 0.3358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</cp:revision>
  <dcterms:created xsi:type="dcterms:W3CDTF">2014-04-21T16:00:09Z</dcterms:created>
  <dcterms:modified xsi:type="dcterms:W3CDTF">2017-09-21T17:09:55Z</dcterms:modified>
</cp:coreProperties>
</file>